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120" y="4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676F3-E966-6C97-E330-9BDEC6043F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85DDC2-68AD-F353-F47F-B8D7485061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330204-628D-A24C-811A-F537BA6B32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15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07E8C28-25B7-5F18-9CCF-86103DEFB4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122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30AD43-E9D2-5A2A-9B7B-200FFCFDF4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35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03095E4-FBA8-3536-B65D-A23ABD299A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742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F65546B-59A7-EABF-8FAC-751AADF730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301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66055DF-A005-3BD3-A7BE-B16EF5C093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0297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8A5323F-53EF-ED74-0D87-AFFD2FB9AF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175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3E0F0FE-A245-98FF-2E9E-A23183AC66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8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81B835-7CF2-9A71-AC08-C97ED02F7C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254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ACE1B24-E7E0-787F-6C40-5899C0A3E1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748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8350FB6-1D38-6F7A-6BD0-66F19ED325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633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9A0BACF-7B2C-878F-5BDA-01F7437D5D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390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641CB74-E8CA-FED8-6763-DF9ABFFFAB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101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C6AF728-C613-5012-C4ED-56263ACFF9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97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98205F8-0846-8E72-B352-2B529B2FCD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526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Custom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Mississippi Stories Grants Workshop 08.05.26</dc:title>
  <cp:lastModifiedBy>Rachel Lott</cp:lastModifiedBy>
  <cp:revision>2</cp:revision>
  <dcterms:created xsi:type="dcterms:W3CDTF">2006-08-16T00:00:00Z</dcterms:created>
  <dcterms:modified xsi:type="dcterms:W3CDTF">2026-08-10T17:41:57Z</dcterms:modified>
  <dc:identifier>DAHPqqztCKo</dc:identifier>
</cp:coreProperties>
</file>